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1"/>
  </p:handout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5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88DB4-F401-48E4-AB27-F4CE60BC4AB9}" type="datetimeFigureOut">
              <a:rPr lang="en-IE" smtClean="0"/>
              <a:t>05/10/18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4E374-397A-4A45-994E-F30A4AE747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59988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ga-IE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ga-IE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ga-I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ga-I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05/10/18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Transitions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04</a:t>
            </a:r>
            <a:r>
              <a:rPr lang="en-US" baseline="30000" dirty="0" smtClean="0"/>
              <a:t>th</a:t>
            </a:r>
            <a:r>
              <a:rPr lang="en-US" dirty="0" smtClean="0"/>
              <a:t> October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392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 smtClean="0"/>
              <a:t>Supporting Transitions – Using a child Development </a:t>
            </a:r>
            <a:r>
              <a:rPr lang="en-IE" sz="3200" dirty="0"/>
              <a:t>A</a:t>
            </a:r>
            <a:r>
              <a:rPr lang="en-IE" sz="3200" dirty="0" smtClean="0"/>
              <a:t>pproach </a:t>
            </a:r>
            <a:endParaRPr lang="en-I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Each child’s temperament, resiliency and prior experience may impact on transitions.</a:t>
            </a:r>
          </a:p>
          <a:p>
            <a:r>
              <a:rPr lang="en-IE" dirty="0" smtClean="0"/>
              <a:t>Adults play an important role.</a:t>
            </a:r>
          </a:p>
          <a:p>
            <a:r>
              <a:rPr lang="en-IE" dirty="0" smtClean="0"/>
              <a:t>Supporting children during transitions supports emotional well-being and academic success.</a:t>
            </a:r>
          </a:p>
        </p:txBody>
      </p:sp>
    </p:spTree>
    <p:extLst>
      <p:ext uri="{BB962C8B-B14F-4D97-AF65-F5344CB8AC3E}">
        <p14:creationId xmlns:p14="http://schemas.microsoft.com/office/powerpoint/2010/main" val="2785207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/>
              <a:t>Supporting Transitions – Using a child Development Approach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 smtClean="0"/>
              <a:t>Social and Emotional Development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/>
              <a:t>Transitions should be through trusting, consistent </a:t>
            </a:r>
            <a:r>
              <a:rPr lang="en-IE" dirty="0" smtClean="0"/>
              <a:t>adults who are responsive.</a:t>
            </a:r>
            <a:endParaRPr lang="en-IE" dirty="0"/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Dual Language learners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Experiences and routines that build on children’s prior experience help with a sense of belonging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1244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/>
              <a:t>Supporting Transitions – Using a child Development Approach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 smtClean="0"/>
              <a:t>Expressing and managing emotions: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Strategies children use often related to their developmental stage.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Children may self soothe and others may need adult attention.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Individual differences are key.</a:t>
            </a:r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77108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/>
              <a:t>Supporting Transitions – Using a child Development Approach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E" dirty="0" smtClean="0"/>
              <a:t>Self Regulation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Moving between activities may be difficult – level of involvement.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Adults support children to find strategies to self regulate  - throughout activities.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Routines are important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Discussion on feelings in a meaningful way to support children to manage their actions, behaviours and emotions.</a:t>
            </a:r>
          </a:p>
          <a:p>
            <a:pPr>
              <a:buFont typeface="Arial" panose="020B0604020202020204" pitchFamily="34" charset="0"/>
              <a:buChar char="•"/>
            </a:pPr>
            <a:endParaRPr lang="en-IE" dirty="0" smtClean="0"/>
          </a:p>
          <a:p>
            <a:pPr>
              <a:buFont typeface="Arial" panose="020B0604020202020204" pitchFamily="34" charset="0"/>
              <a:buChar char="•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50196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/>
              <a:t>Supporting Transitions – Using a child Development Approach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 smtClean="0"/>
              <a:t>Language and communication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Language plays a significant role in transitions.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Verbal and non-verbal ques.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Children need the vocabulary to support transitions.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Supporting children with language delays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22699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/>
              <a:t>Supporting Transitions – Using a child Development Approach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 smtClean="0"/>
              <a:t>Learning about the new environment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Environment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Daily routine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Exploration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Child led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Adult initiated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9589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/>
              <a:t>Supporting Transitions – Using a child Development Approach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dirty="0" smtClean="0"/>
              <a:t>Developing a sense of place and time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Familiar environment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Time markers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Routines that are predictable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Support children with vocabulary in relation to time.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E" dirty="0" smtClean="0"/>
              <a:t>Talk about future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62800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Arrival Routines and Activities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Discuss in groups what are your arrival routines and activities</a:t>
            </a:r>
          </a:p>
          <a:p>
            <a:r>
              <a:rPr lang="en-IE" dirty="0" smtClean="0"/>
              <a:t>Read the arrival routines and activities piece from the book ‘I </a:t>
            </a:r>
            <a:r>
              <a:rPr lang="en-IE" dirty="0" err="1"/>
              <a:t>K</a:t>
            </a:r>
            <a:r>
              <a:rPr lang="en-IE" dirty="0" err="1" smtClean="0"/>
              <a:t>nowWhat’s</a:t>
            </a:r>
            <a:r>
              <a:rPr lang="en-IE" dirty="0" smtClean="0"/>
              <a:t> Next’</a:t>
            </a:r>
          </a:p>
          <a:p>
            <a:r>
              <a:rPr lang="en-IE" dirty="0" smtClean="0"/>
              <a:t>Discuss some strategies that you may like to try in your </a:t>
            </a:r>
            <a:r>
              <a:rPr lang="en-IE" dirty="0" err="1" smtClean="0"/>
              <a:t>settting</a:t>
            </a:r>
            <a:r>
              <a:rPr lang="en-IE" dirty="0" smtClean="0"/>
              <a:t>.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44624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</a:majorFont>
      <a:minorFont>
        <a:latin typeface="Goudy Old Style"/>
        <a:ea typeface=""/>
        <a:cs typeface=""/>
        <a:font script="Jpan" typeface="ＭＳ 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88</TotalTime>
  <Words>318</Words>
  <Application>Microsoft Macintosh PowerPoint</Application>
  <PresentationFormat>On-screen Show (4:3)</PresentationFormat>
  <Paragraphs>46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Inkwell</vt:lpstr>
      <vt:lpstr>Transitions</vt:lpstr>
      <vt:lpstr>Supporting Transitions – Using a child Development Approach </vt:lpstr>
      <vt:lpstr>Supporting Transitions – Using a child Development Approach </vt:lpstr>
      <vt:lpstr>Supporting Transitions – Using a child Development Approach </vt:lpstr>
      <vt:lpstr>Supporting Transitions – Using a child Development Approach </vt:lpstr>
      <vt:lpstr>Supporting Transitions – Using a child Development Approach </vt:lpstr>
      <vt:lpstr>Supporting Transitions – Using a child Development Approach </vt:lpstr>
      <vt:lpstr>Supporting Transitions – Using a child Development Approach </vt:lpstr>
      <vt:lpstr>Arrival Routines and Activities</vt:lpstr>
    </vt:vector>
  </TitlesOfParts>
  <Company>GoGoGo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Transitions</dc:title>
  <dc:creator>Joanne Doherty</dc:creator>
  <cp:lastModifiedBy>Joanne Doherty</cp:lastModifiedBy>
  <cp:revision>13</cp:revision>
  <cp:lastPrinted>2017-10-26T11:37:39Z</cp:lastPrinted>
  <dcterms:created xsi:type="dcterms:W3CDTF">2017-10-26T09:19:37Z</dcterms:created>
  <dcterms:modified xsi:type="dcterms:W3CDTF">2018-10-05T10:05:54Z</dcterms:modified>
</cp:coreProperties>
</file>